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90" r:id="rId5"/>
    <p:sldId id="29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5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2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5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4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77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18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9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62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98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0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5C72-9032-4324-A62E-001ECC2D46B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E3C3-F8D1-4E52-A624-A32CFAF1D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63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0"/>
            <a:ext cx="4502727" cy="68206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0" y="0"/>
            <a:ext cx="4488873" cy="67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-25660"/>
            <a:ext cx="4544291" cy="68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1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9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4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4530436" cy="6862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4" y="0"/>
            <a:ext cx="4530436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8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4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5" y="0"/>
            <a:ext cx="10295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5" y="0"/>
            <a:ext cx="10295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4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7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96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7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9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" y="0"/>
            <a:ext cx="4530436" cy="68626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8" y="0"/>
            <a:ext cx="4516582" cy="684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42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9" y="0"/>
            <a:ext cx="10269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3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4" y="0"/>
            <a:ext cx="4544292" cy="68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26" y="0"/>
            <a:ext cx="9660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-1"/>
            <a:ext cx="10759479" cy="69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6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Širokoúhlá obrazovka</PresentationFormat>
  <Paragraphs>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</dc:creator>
  <cp:lastModifiedBy>Dell</cp:lastModifiedBy>
  <cp:revision>2</cp:revision>
  <dcterms:created xsi:type="dcterms:W3CDTF">2018-11-19T08:35:14Z</dcterms:created>
  <dcterms:modified xsi:type="dcterms:W3CDTF">2018-11-19T08:48:19Z</dcterms:modified>
</cp:coreProperties>
</file>