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orsáková Blanka" initials="ŠB" lastIdx="2" clrIdx="0">
    <p:extLst>
      <p:ext uri="{19B8F6BF-5375-455C-9EA6-DF929625EA0E}">
        <p15:presenceInfo xmlns:p15="http://schemas.microsoft.com/office/powerpoint/2012/main" userId="S-1-5-21-1453678106-484518242-318601546-6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206" autoAdjust="0"/>
  </p:normalViewPr>
  <p:slideViewPr>
    <p:cSldViewPr snapToGrid="0">
      <p:cViewPr varScale="1">
        <p:scale>
          <a:sx n="57" d="100"/>
          <a:sy n="57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Bytové družstvo  </a:t>
            </a:r>
            <a:br>
              <a:rPr lang="cs-CZ" dirty="0" smtClean="0"/>
            </a:br>
            <a:r>
              <a:rPr lang="cs-CZ" dirty="0" smtClean="0"/>
              <a:t>U Smaltovny 26/1381</a:t>
            </a:r>
            <a:br>
              <a:rPr lang="cs-CZ" dirty="0" smtClean="0"/>
            </a:br>
            <a:r>
              <a:rPr lang="cs-CZ" dirty="0" smtClean="0"/>
              <a:t>Praha 7 - Holešovice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Revitalizace domovního dvora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68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1" y="660399"/>
            <a:ext cx="8720666" cy="5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5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33600" y="1845733"/>
            <a:ext cx="9071714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Oslovení společností </a:t>
            </a:r>
            <a:r>
              <a:rPr lang="cs-CZ" sz="2000" dirty="0" err="1" smtClean="0"/>
              <a:t>Bieno</a:t>
            </a:r>
            <a:r>
              <a:rPr lang="cs-CZ" sz="2000" dirty="0" smtClean="0"/>
              <a:t> na základě informace na FB. 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Společný postup  se společností </a:t>
            </a:r>
            <a:r>
              <a:rPr lang="cs-CZ" sz="2000" dirty="0" err="1" smtClean="0"/>
              <a:t>Bieno</a:t>
            </a:r>
            <a:r>
              <a:rPr lang="cs-CZ" sz="2000" dirty="0" smtClean="0"/>
              <a:t> řešení projektu – komunitní plánování, 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potřeby jednotlivých  družstevníků,</a:t>
            </a:r>
          </a:p>
          <a:p>
            <a:r>
              <a:rPr lang="cs-CZ" sz="2000" dirty="0" smtClean="0"/>
              <a:t>možnosti prostoru, provozní potřeby (popelnice, voda).</a:t>
            </a:r>
          </a:p>
          <a:p>
            <a:endParaRPr lang="cs-CZ" sz="2000" dirty="0"/>
          </a:p>
          <a:p>
            <a:r>
              <a:rPr lang="cs-CZ" sz="2000" dirty="0" smtClean="0"/>
              <a:t>První kroky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Založení kompostéru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Výsadba prvních rostlin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Přívod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64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7" y="795867"/>
            <a:ext cx="9245599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0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1" y="677333"/>
            <a:ext cx="9482666" cy="44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1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541867"/>
            <a:ext cx="8232648" cy="46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0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84400" y="1202267"/>
            <a:ext cx="7772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První problémy:</a:t>
            </a:r>
          </a:p>
          <a:p>
            <a:endParaRPr lang="cs-CZ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přístup některých nájemníků, závist,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zvířata,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nevyjasněná koncepce čeho chceme dosáhnout  - japonská zahradu, pěstování zeleniny nebo kombinace  oddychové </a:t>
            </a:r>
            <a:r>
              <a:rPr lang="cs-CZ" dirty="0"/>
              <a:t>a</a:t>
            </a:r>
            <a:r>
              <a:rPr lang="cs-CZ" dirty="0" smtClean="0"/>
              <a:t> produkční zahrady.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 smtClean="0"/>
              <a:t>Dvorek je pokryt různě vysokou vrstvou betonu, kterou budeme muset odstranit, práce budou probíhat pravděpodobně pouze ručně. Nemáme přístup pro techniku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800383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195</TotalTime>
  <Words>79</Words>
  <Application>Microsoft Office PowerPoint</Application>
  <PresentationFormat>Širokoúhlá obrazovka</PresentationFormat>
  <Paragraphs>22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Tw Cen MT</vt:lpstr>
      <vt:lpstr>Kapka</vt:lpstr>
      <vt:lpstr>Bytové družstvo   U Smaltovny 26/1381 Praha 7 - Holešovice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Bytové družstvo   U Smaltovny 26/1381 Praha 7 - Holešovice </dc:title>
  <dc:creator>Šorsáková Blanka</dc:creator>
  <cp:lastModifiedBy>Šorsáková Blanka</cp:lastModifiedBy>
  <cp:revision>5</cp:revision>
  <dcterms:created xsi:type="dcterms:W3CDTF">2018-11-13T11:10:36Z</dcterms:created>
  <dcterms:modified xsi:type="dcterms:W3CDTF">2018-11-13T14:25:57Z</dcterms:modified>
</cp:coreProperties>
</file>